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473" r:id="rId1"/>
  </p:sldMasterIdLst>
  <p:notesMasterIdLst>
    <p:notesMasterId r:id="rId17"/>
  </p:notesMasterIdLst>
  <p:sldIdLst>
    <p:sldId id="256" r:id="rId2"/>
    <p:sldId id="275" r:id="rId3"/>
    <p:sldId id="277" r:id="rId4"/>
    <p:sldId id="280" r:id="rId5"/>
    <p:sldId id="283" r:id="rId6"/>
    <p:sldId id="477" r:id="rId7"/>
    <p:sldId id="475" r:id="rId8"/>
    <p:sldId id="482" r:id="rId9"/>
    <p:sldId id="476" r:id="rId10"/>
    <p:sldId id="478" r:id="rId11"/>
    <p:sldId id="479" r:id="rId12"/>
    <p:sldId id="480" r:id="rId13"/>
    <p:sldId id="481" r:id="rId14"/>
    <p:sldId id="471" r:id="rId15"/>
    <p:sldId id="30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59"/>
    <p:restoredTop sz="95455"/>
  </p:normalViewPr>
  <p:slideViewPr>
    <p:cSldViewPr snapToGrid="0" snapToObjects="1">
      <p:cViewPr varScale="1">
        <p:scale>
          <a:sx n="109" d="100"/>
          <a:sy n="109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5234-E95C-EF40-977F-C24816453C52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A3781-A72C-3840-AC47-0F519CD986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0688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A3781-A72C-3840-AC47-0F519CD9867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48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A3781-A72C-3840-AC47-0F519CD9867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888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7200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0"/>
            </a:lvl1pPr>
          </a:lstStyle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6134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5561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055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51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7137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66290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3331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819853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652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4206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0075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D48527DD-EFFC-B944-9327-26ADA67B8292}" type="datetimeFigureOut">
              <a:rPr lang="en-US" smtClean="0"/>
              <a:t>6/3/22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rgbClr val="FFFFFF"/>
                </a:solidFill>
                <a:latin typeface="+mj-lt"/>
              </a:defRPr>
            </a:lvl1pPr>
          </a:lstStyle>
          <a:p>
            <a:fld id="{8B8CE4EA-E00B-BA4F-A704-DFA6B6AC33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678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74" r:id="rId1"/>
    <p:sldLayoutId id="2147484475" r:id="rId2"/>
    <p:sldLayoutId id="2147484476" r:id="rId3"/>
    <p:sldLayoutId id="2147484477" r:id="rId4"/>
    <p:sldLayoutId id="2147484478" r:id="rId5"/>
    <p:sldLayoutId id="2147484479" r:id="rId6"/>
    <p:sldLayoutId id="2147484480" r:id="rId7"/>
    <p:sldLayoutId id="2147484481" r:id="rId8"/>
    <p:sldLayoutId id="2147484482" r:id="rId9"/>
    <p:sldLayoutId id="2147484483" r:id="rId10"/>
    <p:sldLayoutId id="214748448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etbootstrap.com/docs/4.0/components/buttons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02A4-7BBB-354A-A732-1E266A9C555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5400" dirty="0"/>
              <a:t>Restaurant</a:t>
            </a:r>
            <a:r>
              <a:rPr lang="zh-CN" altLang="en-US" sz="5400" dirty="0"/>
              <a:t> </a:t>
            </a:r>
            <a:r>
              <a:rPr lang="en-US" altLang="zh-CN" sz="5400" dirty="0"/>
              <a:t>Order</a:t>
            </a:r>
            <a:r>
              <a:rPr lang="zh-CN" altLang="en-US" sz="5400" dirty="0"/>
              <a:t> </a:t>
            </a:r>
            <a:r>
              <a:rPr lang="en-US" altLang="zh-CN" sz="5400" dirty="0"/>
              <a:t>Management</a:t>
            </a:r>
            <a:r>
              <a:rPr lang="zh-CN" altLang="en-US" sz="5400" dirty="0"/>
              <a:t> </a:t>
            </a:r>
            <a:r>
              <a:rPr lang="en-US" altLang="zh-CN" sz="5400" dirty="0"/>
              <a:t>System</a:t>
            </a:r>
            <a:endParaRPr lang="en-US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DFE9384-2141-84DD-6670-D2C57D035A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9287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EA936-9602-A03A-7315-026FA7BB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User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08D848-8F66-01B1-306C-92BCC670E9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E2B2A-AE8B-F6CB-6E1A-2C1840439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906940"/>
            <a:ext cx="9520516" cy="44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101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49BA7-9127-A519-8EDC-623B55253A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5D48E-D0E8-4558-FF3E-1AF65CB7C5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830FD-D511-B782-6F54-87A0D698D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544" y="2160437"/>
            <a:ext cx="9236713" cy="3926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510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2964A-7CB8-D5B3-05D8-A1F243891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Pending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25F1D8-DBB2-AAFB-FB13-6D579C0F5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821B19-A048-7BBB-5B21-CB657C091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6879" y="2519275"/>
            <a:ext cx="8721515" cy="2624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948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329E3-8334-1697-7A77-AEE393BE4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Order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4E648-2372-00C0-ECCA-E40BA66E9B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5A2EF-FF51-EEEB-51C0-E7D40A1F2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2121408"/>
            <a:ext cx="9001866" cy="2691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2492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83D2E-062C-CE4D-BA25-824629E24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AC0C98-206C-4149-9E8D-58027804B4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3752" y="1993900"/>
            <a:ext cx="9502648" cy="2031887"/>
          </a:xfrm>
        </p:spPr>
        <p:txBody>
          <a:bodyPr>
            <a:normAutofit/>
          </a:bodyPr>
          <a:lstStyle/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  <a:r>
              <a:rPr lang="zh-CN" altLang="en-US" dirty="0"/>
              <a:t> </a:t>
            </a:r>
            <a:r>
              <a:rPr lang="en-US" altLang="zh-CN" dirty="0"/>
              <a:t>system</a:t>
            </a:r>
            <a:r>
              <a:rPr lang="zh-CN" altLang="en-US" dirty="0"/>
              <a:t> </a:t>
            </a:r>
            <a:r>
              <a:rPr lang="en-US" altLang="zh-CN" dirty="0"/>
              <a:t>provide</a:t>
            </a:r>
            <a:r>
              <a:rPr lang="zh-CN" altLang="en-US" dirty="0"/>
              <a:t> </a:t>
            </a:r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digital</a:t>
            </a:r>
            <a:r>
              <a:rPr lang="zh-CN" altLang="en-US" dirty="0"/>
              <a:t> </a:t>
            </a:r>
            <a:r>
              <a:rPr lang="en-US" altLang="zh-CN" dirty="0"/>
              <a:t>way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restaurant.</a:t>
            </a:r>
          </a:p>
          <a:p>
            <a:r>
              <a:rPr lang="en-US" altLang="zh-CN" sz="2100" dirty="0"/>
              <a:t>ER diagrams</a:t>
            </a:r>
            <a:r>
              <a:rPr lang="zh-CN" altLang="en-US" sz="2100" dirty="0"/>
              <a:t> </a:t>
            </a:r>
            <a:r>
              <a:rPr lang="en-US" altLang="zh-CN" sz="2100" dirty="0"/>
              <a:t>analyze existing databases to find and resolve problems in logic or deployment.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B23972-2D3E-FC44-9D96-14D8971F45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1900" y="4114800"/>
            <a:ext cx="5615473" cy="2532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0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58856-89D2-5D43-A574-E59059776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</a:t>
            </a:r>
            <a:r>
              <a:rPr lang="zh-CN" altLang="en-US" dirty="0"/>
              <a:t> </a:t>
            </a:r>
            <a:r>
              <a:rPr lang="en-US" altLang="zh-CN" dirty="0"/>
              <a:t>you!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FE146F-24EF-834E-9C0C-A50137455F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2017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0F6522-8643-A047-A924-4C8AF21C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Agenda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776A8A-1851-C84A-96F7-22AC9D3FD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2121408"/>
            <a:ext cx="10058400" cy="305664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Introduction</a:t>
            </a:r>
          </a:p>
          <a:p>
            <a:r>
              <a:rPr lang="en-US" altLang="zh-CN" sz="2400" dirty="0"/>
              <a:t>EER</a:t>
            </a:r>
            <a:r>
              <a:rPr lang="zh-CN" altLang="en-US" sz="2400" dirty="0"/>
              <a:t> </a:t>
            </a:r>
            <a:r>
              <a:rPr lang="en-US" altLang="zh-CN" sz="2400" dirty="0"/>
              <a:t>Diagram</a:t>
            </a:r>
          </a:p>
          <a:p>
            <a:r>
              <a:rPr lang="en-US" altLang="zh-CN" sz="2400" dirty="0"/>
              <a:t>Class</a:t>
            </a:r>
            <a:r>
              <a:rPr lang="zh-CN" altLang="en-US" sz="2400" dirty="0"/>
              <a:t> </a:t>
            </a:r>
            <a:r>
              <a:rPr lang="en-US" altLang="zh-CN" sz="2400" dirty="0"/>
              <a:t>Diagram</a:t>
            </a:r>
          </a:p>
          <a:p>
            <a:r>
              <a:rPr lang="en-US" altLang="zh-CN" sz="2400" dirty="0"/>
              <a:t>Implement</a:t>
            </a:r>
          </a:p>
          <a:p>
            <a:r>
              <a:rPr lang="en-US" altLang="zh-CN" sz="2400" dirty="0"/>
              <a:t>Conclusion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574889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1B7CD6-417C-BC4A-A7B6-9FC2DEE8F0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92496"/>
            <a:ext cx="10058400" cy="786607"/>
          </a:xfrm>
        </p:spPr>
        <p:txBody>
          <a:bodyPr/>
          <a:lstStyle/>
          <a:p>
            <a:r>
              <a:rPr lang="en-US" altLang="zh-CN" dirty="0"/>
              <a:t>Introduce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DE4BE-2D1B-FB49-9F04-E5E9F084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182029"/>
            <a:ext cx="10058400" cy="291101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Business</a:t>
            </a:r>
            <a:r>
              <a:rPr lang="zh-CN" altLang="en-US" b="1" dirty="0"/>
              <a:t> </a:t>
            </a:r>
            <a:r>
              <a:rPr lang="en-US" altLang="zh-CN" b="1" dirty="0"/>
              <a:t>can:</a:t>
            </a:r>
          </a:p>
          <a:p>
            <a:pPr lvl="1"/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dirty="0"/>
              <a:t>menu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add,</a:t>
            </a:r>
            <a:r>
              <a:rPr lang="zh-CN" altLang="en-US" dirty="0"/>
              <a:t> </a:t>
            </a:r>
            <a:r>
              <a:rPr lang="en-US" altLang="zh-CN" dirty="0"/>
              <a:t>delete,</a:t>
            </a:r>
            <a:r>
              <a:rPr lang="zh-CN" altLang="en-US" dirty="0"/>
              <a:t> </a:t>
            </a:r>
            <a:r>
              <a:rPr lang="en-US" altLang="zh-CN" dirty="0"/>
              <a:t>modify,</a:t>
            </a:r>
            <a:r>
              <a:rPr lang="zh-CN" altLang="en-US" dirty="0"/>
              <a:t> </a:t>
            </a:r>
            <a:r>
              <a:rPr lang="en-US" altLang="zh-CN" dirty="0"/>
              <a:t>query</a:t>
            </a:r>
          </a:p>
          <a:p>
            <a:pPr lvl="1"/>
            <a:r>
              <a:rPr lang="en-US" altLang="zh-CN" dirty="0"/>
              <a:t>Manage</a:t>
            </a:r>
            <a:r>
              <a:rPr lang="zh-CN" altLang="en-US" dirty="0"/>
              <a:t> </a:t>
            </a:r>
            <a:r>
              <a:rPr lang="en-US" altLang="zh-CN" dirty="0"/>
              <a:t>user</a:t>
            </a:r>
          </a:p>
          <a:p>
            <a:pPr lvl="1"/>
            <a:r>
              <a:rPr lang="en-US" dirty="0"/>
              <a:t>View pending orders </a:t>
            </a:r>
          </a:p>
          <a:p>
            <a:pPr lvl="1"/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endParaRPr lang="en-US" dirty="0"/>
          </a:p>
          <a:p>
            <a:r>
              <a:rPr lang="en-US" altLang="zh-CN" b="1" dirty="0"/>
              <a:t>The</a:t>
            </a:r>
            <a:r>
              <a:rPr lang="zh-CN" altLang="en-US" b="1" dirty="0"/>
              <a:t> </a:t>
            </a:r>
            <a:r>
              <a:rPr lang="en-US" altLang="zh-CN" b="1" dirty="0"/>
              <a:t>Customer</a:t>
            </a:r>
            <a:r>
              <a:rPr lang="zh-CN" altLang="en-US" b="1" dirty="0"/>
              <a:t> </a:t>
            </a:r>
            <a:r>
              <a:rPr lang="en-US" altLang="zh-CN" b="1" dirty="0"/>
              <a:t>can:</a:t>
            </a:r>
          </a:p>
          <a:p>
            <a:pPr lvl="1"/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own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pPr lvl="1"/>
            <a:r>
              <a:rPr lang="en-US" altLang="zh-CN" sz="1900" dirty="0"/>
              <a:t>Order</a:t>
            </a:r>
            <a:r>
              <a:rPr lang="zh-CN" altLang="en-US" sz="1900" dirty="0"/>
              <a:t> </a:t>
            </a:r>
            <a:r>
              <a:rPr lang="en-US" altLang="zh-CN" sz="1900" dirty="0"/>
              <a:t>the</a:t>
            </a:r>
            <a:r>
              <a:rPr lang="zh-CN" altLang="en-US" sz="1900" dirty="0"/>
              <a:t> </a:t>
            </a:r>
            <a:r>
              <a:rPr lang="en-US" altLang="zh-CN" sz="1900" dirty="0"/>
              <a:t>menu</a:t>
            </a:r>
          </a:p>
          <a:p>
            <a:pPr lvl="1"/>
            <a:r>
              <a:rPr lang="en-US" altLang="zh-CN" sz="1900" dirty="0"/>
              <a:t>Track</a:t>
            </a:r>
            <a:r>
              <a:rPr lang="zh-CN" altLang="en-US" sz="1900" dirty="0"/>
              <a:t> </a:t>
            </a:r>
            <a:r>
              <a:rPr lang="en-US" altLang="zh-CN" sz="1900" dirty="0"/>
              <a:t>order:</a:t>
            </a:r>
            <a:r>
              <a:rPr lang="zh-CN" altLang="en-US" sz="1900" dirty="0"/>
              <a:t> </a:t>
            </a:r>
            <a:r>
              <a:rPr lang="en-US" altLang="zh-CN" sz="1900" dirty="0"/>
              <a:t>order</a:t>
            </a:r>
            <a:r>
              <a:rPr lang="zh-CN" altLang="en-US" sz="1900" dirty="0"/>
              <a:t> </a:t>
            </a:r>
            <a:r>
              <a:rPr lang="en-US" altLang="zh-CN" sz="1900" dirty="0"/>
              <a:t>status,</a:t>
            </a:r>
            <a:r>
              <a:rPr lang="zh-CN" altLang="en-US" sz="1900" dirty="0"/>
              <a:t> </a:t>
            </a:r>
            <a:r>
              <a:rPr lang="en-US" altLang="zh-CN" sz="1900" dirty="0"/>
              <a:t>order</a:t>
            </a:r>
            <a:r>
              <a:rPr lang="zh-CN" altLang="en-US" sz="1900" dirty="0"/>
              <a:t> </a:t>
            </a:r>
            <a:r>
              <a:rPr lang="en-US" altLang="zh-CN" sz="1900" dirty="0"/>
              <a:t>detail</a:t>
            </a:r>
            <a:r>
              <a:rPr lang="zh-CN" altLang="en-US" sz="1900" dirty="0"/>
              <a:t> </a:t>
            </a:r>
            <a:r>
              <a:rPr lang="en-US" altLang="zh-CN" sz="1900" dirty="0"/>
              <a:t>and</a:t>
            </a:r>
            <a:r>
              <a:rPr lang="zh-CN" altLang="en-US" sz="1900" dirty="0"/>
              <a:t> </a:t>
            </a:r>
            <a:r>
              <a:rPr lang="en-US" altLang="zh-CN" sz="1900" dirty="0"/>
              <a:t>history</a:t>
            </a:r>
            <a:r>
              <a:rPr lang="zh-CN" altLang="en-US" sz="1900" dirty="0"/>
              <a:t> </a:t>
            </a:r>
            <a:r>
              <a:rPr lang="en-US" altLang="zh-CN" sz="1900" dirty="0"/>
              <a:t>order</a:t>
            </a:r>
            <a:r>
              <a:rPr lang="zh-CN" altLang="en-US" sz="1900" dirty="0"/>
              <a:t> </a:t>
            </a:r>
            <a:r>
              <a:rPr lang="en-US" altLang="zh-CN" sz="1900" dirty="0"/>
              <a:t>information</a:t>
            </a:r>
            <a:endParaRPr lang="en-US" sz="19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69319-A0B6-7E42-A7F2-202DF1240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80929" y="292496"/>
            <a:ext cx="3163072" cy="2543729"/>
          </a:xfrm>
          <a:prstGeom prst="rect">
            <a:avLst/>
          </a:prstGeom>
        </p:spPr>
      </p:pic>
      <p:grpSp>
        <p:nvGrpSpPr>
          <p:cNvPr id="5" name="组合 9">
            <a:extLst>
              <a:ext uri="{FF2B5EF4-FFF2-40B4-BE49-F238E27FC236}">
                <a16:creationId xmlns:a16="http://schemas.microsoft.com/office/drawing/2014/main" id="{6FD6CA85-4AEC-DC44-B51E-1DD603FF1027}"/>
              </a:ext>
            </a:extLst>
          </p:cNvPr>
          <p:cNvGrpSpPr/>
          <p:nvPr/>
        </p:nvGrpSpPr>
        <p:grpSpPr>
          <a:xfrm>
            <a:off x="1208979" y="4665321"/>
            <a:ext cx="8284685" cy="1211566"/>
            <a:chOff x="805883" y="3427682"/>
            <a:chExt cx="10573316" cy="1562679"/>
          </a:xfrm>
        </p:grpSpPr>
        <p:cxnSp>
          <p:nvCxnSpPr>
            <p:cNvPr id="7" name="直接连接符 10">
              <a:extLst>
                <a:ext uri="{FF2B5EF4-FFF2-40B4-BE49-F238E27FC236}">
                  <a16:creationId xmlns:a16="http://schemas.microsoft.com/office/drawing/2014/main" id="{1518DDFA-7854-E14A-9E32-8E9C273DB4FF}"/>
                </a:ext>
              </a:extLst>
            </p:cNvPr>
            <p:cNvCxnSpPr/>
            <p:nvPr/>
          </p:nvCxnSpPr>
          <p:spPr>
            <a:xfrm>
              <a:off x="838200" y="3483291"/>
              <a:ext cx="10502900" cy="0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椭圆 11">
              <a:extLst>
                <a:ext uri="{FF2B5EF4-FFF2-40B4-BE49-F238E27FC236}">
                  <a16:creationId xmlns:a16="http://schemas.microsoft.com/office/drawing/2014/main" id="{146BC9EB-117F-194C-A98D-5FBC4B6C073F}"/>
                </a:ext>
              </a:extLst>
            </p:cNvPr>
            <p:cNvSpPr/>
            <p:nvPr/>
          </p:nvSpPr>
          <p:spPr>
            <a:xfrm>
              <a:off x="805883" y="3438274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9" name="椭圆 12">
              <a:extLst>
                <a:ext uri="{FF2B5EF4-FFF2-40B4-BE49-F238E27FC236}">
                  <a16:creationId xmlns:a16="http://schemas.microsoft.com/office/drawing/2014/main" id="{58FC93AE-A988-6B4C-BCB7-2D68C77A1BE9}"/>
                </a:ext>
              </a:extLst>
            </p:cNvPr>
            <p:cNvSpPr/>
            <p:nvPr/>
          </p:nvSpPr>
          <p:spPr>
            <a:xfrm>
              <a:off x="2179864" y="342768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0" name="椭圆 13">
              <a:extLst>
                <a:ext uri="{FF2B5EF4-FFF2-40B4-BE49-F238E27FC236}">
                  <a16:creationId xmlns:a16="http://schemas.microsoft.com/office/drawing/2014/main" id="{20628BA3-A02D-B24D-846E-57285BAB93E9}"/>
                </a:ext>
              </a:extLst>
            </p:cNvPr>
            <p:cNvSpPr/>
            <p:nvPr/>
          </p:nvSpPr>
          <p:spPr>
            <a:xfrm>
              <a:off x="7927235" y="3429313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1" name="椭圆 14">
              <a:extLst>
                <a:ext uri="{FF2B5EF4-FFF2-40B4-BE49-F238E27FC236}">
                  <a16:creationId xmlns:a16="http://schemas.microsoft.com/office/drawing/2014/main" id="{7E2FC5DD-3BC9-4841-AE70-F1690B5A6B3B}"/>
                </a:ext>
              </a:extLst>
            </p:cNvPr>
            <p:cNvSpPr/>
            <p:nvPr/>
          </p:nvSpPr>
          <p:spPr>
            <a:xfrm>
              <a:off x="6029607" y="3427817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2" name="椭圆 15">
              <a:extLst>
                <a:ext uri="{FF2B5EF4-FFF2-40B4-BE49-F238E27FC236}">
                  <a16:creationId xmlns:a16="http://schemas.microsoft.com/office/drawing/2014/main" id="{DC25FDA5-1BA5-F041-A791-53209CC3F85F}"/>
                </a:ext>
              </a:extLst>
            </p:cNvPr>
            <p:cNvSpPr/>
            <p:nvPr/>
          </p:nvSpPr>
          <p:spPr>
            <a:xfrm>
              <a:off x="4131412" y="342852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3" name="椭圆 16">
              <a:extLst>
                <a:ext uri="{FF2B5EF4-FFF2-40B4-BE49-F238E27FC236}">
                  <a16:creationId xmlns:a16="http://schemas.microsoft.com/office/drawing/2014/main" id="{97EE43AA-EE23-0D45-A1C1-0497792C10AE}"/>
                </a:ext>
              </a:extLst>
            </p:cNvPr>
            <p:cNvSpPr/>
            <p:nvPr/>
          </p:nvSpPr>
          <p:spPr>
            <a:xfrm>
              <a:off x="9881560" y="3427682"/>
              <a:ext cx="108518" cy="108518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4" name="椭圆 17">
              <a:extLst>
                <a:ext uri="{FF2B5EF4-FFF2-40B4-BE49-F238E27FC236}">
                  <a16:creationId xmlns:a16="http://schemas.microsoft.com/office/drawing/2014/main" id="{28AC10D9-9AA5-BC43-B643-668B156BEA37}"/>
                </a:ext>
              </a:extLst>
            </p:cNvPr>
            <p:cNvSpPr/>
            <p:nvPr/>
          </p:nvSpPr>
          <p:spPr>
            <a:xfrm>
              <a:off x="11289166" y="3448829"/>
              <a:ext cx="90033" cy="90033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cxnSp>
          <p:nvCxnSpPr>
            <p:cNvPr id="15" name="直接连接符 18">
              <a:extLst>
                <a:ext uri="{FF2B5EF4-FFF2-40B4-BE49-F238E27FC236}">
                  <a16:creationId xmlns:a16="http://schemas.microsoft.com/office/drawing/2014/main" id="{DB6C1989-8C74-0948-BC75-6248E90D7108}"/>
                </a:ext>
              </a:extLst>
            </p:cNvPr>
            <p:cNvCxnSpPr/>
            <p:nvPr/>
          </p:nvCxnSpPr>
          <p:spPr>
            <a:xfrm>
              <a:off x="2234123" y="35576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椭圆 19">
              <a:extLst>
                <a:ext uri="{FF2B5EF4-FFF2-40B4-BE49-F238E27FC236}">
                  <a16:creationId xmlns:a16="http://schemas.microsoft.com/office/drawing/2014/main" id="{E2AEDE33-E7B1-4F4B-A554-D22410F83004}"/>
                </a:ext>
              </a:extLst>
            </p:cNvPr>
            <p:cNvSpPr/>
            <p:nvPr/>
          </p:nvSpPr>
          <p:spPr>
            <a:xfrm>
              <a:off x="1326018" y="4229099"/>
              <a:ext cx="1831477" cy="761262"/>
            </a:xfrm>
            <a:prstGeom prst="ellipse">
              <a:avLst/>
            </a:prstGeom>
            <a:solidFill>
              <a:srgbClr val="9AA39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cs typeface="+mn-ea"/>
                  <a:sym typeface="+mn-lt"/>
                </a:rPr>
                <a:t>Register</a:t>
              </a:r>
              <a:endParaRPr lang="zh-CN" altLang="en-US" sz="1600" dirty="0">
                <a:cs typeface="+mn-ea"/>
                <a:sym typeface="+mn-lt"/>
              </a:endParaRPr>
            </a:p>
          </p:txBody>
        </p:sp>
        <p:cxnSp>
          <p:nvCxnSpPr>
            <p:cNvPr id="22" name="直接连接符 25">
              <a:extLst>
                <a:ext uri="{FF2B5EF4-FFF2-40B4-BE49-F238E27FC236}">
                  <a16:creationId xmlns:a16="http://schemas.microsoft.com/office/drawing/2014/main" id="{3A736B48-C3B1-1442-91C4-96FE152B0E5F}"/>
                </a:ext>
              </a:extLst>
            </p:cNvPr>
            <p:cNvCxnSpPr/>
            <p:nvPr/>
          </p:nvCxnSpPr>
          <p:spPr>
            <a:xfrm>
              <a:off x="4185168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7">
              <a:extLst>
                <a:ext uri="{FF2B5EF4-FFF2-40B4-BE49-F238E27FC236}">
                  <a16:creationId xmlns:a16="http://schemas.microsoft.com/office/drawing/2014/main" id="{6C39CA51-7D12-8C40-9A95-4E0C1A0D8132}"/>
                </a:ext>
              </a:extLst>
            </p:cNvPr>
            <p:cNvCxnSpPr/>
            <p:nvPr/>
          </p:nvCxnSpPr>
          <p:spPr>
            <a:xfrm>
              <a:off x="6084100" y="355737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9">
              <a:extLst>
                <a:ext uri="{FF2B5EF4-FFF2-40B4-BE49-F238E27FC236}">
                  <a16:creationId xmlns:a16="http://schemas.microsoft.com/office/drawing/2014/main" id="{2EB00398-1267-4A4A-B488-03DE6C601C2E}"/>
                </a:ext>
              </a:extLst>
            </p:cNvPr>
            <p:cNvCxnSpPr/>
            <p:nvPr/>
          </p:nvCxnSpPr>
          <p:spPr>
            <a:xfrm>
              <a:off x="7983032" y="3563329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31">
              <a:extLst>
                <a:ext uri="{FF2B5EF4-FFF2-40B4-BE49-F238E27FC236}">
                  <a16:creationId xmlns:a16="http://schemas.microsoft.com/office/drawing/2014/main" id="{C0E1F7EE-4CD0-AC47-BD93-006C1657EAA8}"/>
                </a:ext>
              </a:extLst>
            </p:cNvPr>
            <p:cNvCxnSpPr/>
            <p:nvPr/>
          </p:nvCxnSpPr>
          <p:spPr>
            <a:xfrm>
              <a:off x="9936459" y="3548105"/>
              <a:ext cx="0" cy="680995"/>
            </a:xfrm>
            <a:prstGeom prst="line">
              <a:avLst/>
            </a:prstGeom>
            <a:ln w="28575">
              <a:solidFill>
                <a:srgbClr val="262626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椭圆 19">
            <a:extLst>
              <a:ext uri="{FF2B5EF4-FFF2-40B4-BE49-F238E27FC236}">
                <a16:creationId xmlns:a16="http://schemas.microsoft.com/office/drawing/2014/main" id="{717BE502-375D-504A-8C41-4729EDA2DB47}"/>
              </a:ext>
            </a:extLst>
          </p:cNvPr>
          <p:cNvSpPr/>
          <p:nvPr/>
        </p:nvSpPr>
        <p:spPr>
          <a:xfrm>
            <a:off x="3158790" y="5279003"/>
            <a:ext cx="1396027" cy="62291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Order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7" name="椭圆 19">
            <a:extLst>
              <a:ext uri="{FF2B5EF4-FFF2-40B4-BE49-F238E27FC236}">
                <a16:creationId xmlns:a16="http://schemas.microsoft.com/office/drawing/2014/main" id="{DCC41A40-A644-794D-AE62-1D0D2D3346E4}"/>
              </a:ext>
            </a:extLst>
          </p:cNvPr>
          <p:cNvSpPr/>
          <p:nvPr/>
        </p:nvSpPr>
        <p:spPr>
          <a:xfrm>
            <a:off x="4607499" y="5318617"/>
            <a:ext cx="1389017" cy="614166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Process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8" name="椭圆 19">
            <a:extLst>
              <a:ext uri="{FF2B5EF4-FFF2-40B4-BE49-F238E27FC236}">
                <a16:creationId xmlns:a16="http://schemas.microsoft.com/office/drawing/2014/main" id="{D9C77360-718F-C54D-881E-835D992894CB}"/>
              </a:ext>
            </a:extLst>
          </p:cNvPr>
          <p:cNvSpPr/>
          <p:nvPr/>
        </p:nvSpPr>
        <p:spPr>
          <a:xfrm>
            <a:off x="6020370" y="5286937"/>
            <a:ext cx="1572976" cy="622910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Checkout</a:t>
            </a:r>
            <a:endParaRPr lang="zh-CN" altLang="en-US" sz="1600" dirty="0">
              <a:cs typeface="+mn-ea"/>
              <a:sym typeface="+mn-lt"/>
            </a:endParaRPr>
          </a:p>
        </p:txBody>
      </p:sp>
      <p:sp>
        <p:nvSpPr>
          <p:cNvPr id="29" name="椭圆 19">
            <a:extLst>
              <a:ext uri="{FF2B5EF4-FFF2-40B4-BE49-F238E27FC236}">
                <a16:creationId xmlns:a16="http://schemas.microsoft.com/office/drawing/2014/main" id="{38BDECF8-89E9-C941-A0BA-135066F4AE77}"/>
              </a:ext>
            </a:extLst>
          </p:cNvPr>
          <p:cNvSpPr/>
          <p:nvPr/>
        </p:nvSpPr>
        <p:spPr>
          <a:xfrm>
            <a:off x="7593346" y="5318617"/>
            <a:ext cx="1474459" cy="588452"/>
          </a:xfrm>
          <a:prstGeom prst="ellipse">
            <a:avLst/>
          </a:prstGeom>
          <a:solidFill>
            <a:srgbClr val="9AA39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cs typeface="+mn-ea"/>
                <a:sym typeface="+mn-lt"/>
              </a:rPr>
              <a:t>comment</a:t>
            </a:r>
            <a:endParaRPr lang="zh-CN" altLang="en-US" sz="1600" dirty="0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494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F3E121-784B-324B-A2AE-4E4D131328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4398" y="26894"/>
            <a:ext cx="10058400" cy="846039"/>
          </a:xfrm>
        </p:spPr>
        <p:txBody>
          <a:bodyPr/>
          <a:lstStyle/>
          <a:p>
            <a:r>
              <a:rPr lang="en-US" altLang="zh-CN" dirty="0"/>
              <a:t>EER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endParaRPr lang="en-US" dirty="0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23CE0366-9A47-F3A1-8EA2-763A300021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44398" y="876307"/>
            <a:ext cx="5812662" cy="5954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5126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DEBD4-3EF9-8D4D-B969-AEB4A2A08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2020" y="81344"/>
            <a:ext cx="10058400" cy="1609344"/>
          </a:xfrm>
        </p:spPr>
        <p:txBody>
          <a:bodyPr/>
          <a:lstStyle/>
          <a:p>
            <a:r>
              <a:rPr lang="en-US" altLang="zh-CN" dirty="0"/>
              <a:t>Class</a:t>
            </a:r>
            <a:r>
              <a:rPr lang="zh-CN" altLang="en-US" dirty="0"/>
              <a:t> </a:t>
            </a:r>
            <a:r>
              <a:rPr lang="en-US" altLang="zh-CN" dirty="0"/>
              <a:t>diagram</a:t>
            </a:r>
            <a:r>
              <a:rPr lang="zh-CN" altLang="en-US" dirty="0"/>
              <a:t> </a:t>
            </a:r>
            <a:r>
              <a:rPr lang="en-US" altLang="zh-CN" dirty="0"/>
              <a:t>Explanation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121A750-FB7E-F4F9-C85A-BC0F33890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752" y="1534046"/>
            <a:ext cx="7636759" cy="4930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09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5C397E-64EF-387F-308F-837C321A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Implement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20FC7-7814-63CD-F64D-E91EEE5A4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Front-end:</a:t>
            </a:r>
            <a:r>
              <a:rPr lang="zh-CN" altLang="en-US" dirty="0"/>
              <a:t> </a:t>
            </a:r>
            <a:r>
              <a:rPr lang="en-US" altLang="zh-CN" dirty="0"/>
              <a:t>Html</a:t>
            </a:r>
            <a:r>
              <a:rPr lang="zh-CN" altLang="en-US" dirty="0"/>
              <a:t> </a:t>
            </a:r>
            <a:r>
              <a:rPr lang="en-US" altLang="zh-CN" dirty="0"/>
              <a:t>CSS</a:t>
            </a:r>
            <a:r>
              <a:rPr lang="zh-CN" altLang="en-US" dirty="0"/>
              <a:t> </a:t>
            </a:r>
            <a:r>
              <a:rPr lang="en-US" altLang="zh-CN" dirty="0"/>
              <a:t>Ajax</a:t>
            </a:r>
            <a:r>
              <a:rPr lang="zh-CN" altLang="en-US" dirty="0"/>
              <a:t> </a:t>
            </a:r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Bootstrap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Back-end:</a:t>
            </a:r>
            <a:r>
              <a:rPr lang="zh-CN" altLang="en-US" dirty="0"/>
              <a:t> </a:t>
            </a:r>
            <a:r>
              <a:rPr lang="en-US" altLang="zh-CN" dirty="0" err="1"/>
              <a:t>Springboot</a:t>
            </a:r>
            <a:r>
              <a:rPr lang="zh-CN" altLang="en-US" dirty="0"/>
              <a:t> </a:t>
            </a:r>
            <a:r>
              <a:rPr lang="en-US" altLang="zh-CN" dirty="0"/>
              <a:t>JPA</a:t>
            </a:r>
            <a:endParaRPr lang="en-US" dirty="0"/>
          </a:p>
          <a:p>
            <a:r>
              <a:rPr lang="en-US" altLang="zh-CN" dirty="0"/>
              <a:t>Database:</a:t>
            </a:r>
            <a:r>
              <a:rPr lang="zh-CN" altLang="en-US" dirty="0"/>
              <a:t> </a:t>
            </a:r>
            <a:r>
              <a:rPr lang="en-US" altLang="zh-CN" dirty="0" err="1"/>
              <a:t>Mysql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2160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A36F-7361-EFA5-D9D9-29C5296B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282948"/>
          </a:xfrm>
        </p:spPr>
        <p:txBody>
          <a:bodyPr/>
          <a:lstStyle/>
          <a:p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C462-2EB8-9E68-1432-5F7A0937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767580"/>
            <a:ext cx="10058400" cy="4050792"/>
          </a:xfrm>
        </p:spPr>
        <p:txBody>
          <a:bodyPr/>
          <a:lstStyle/>
          <a:p>
            <a:r>
              <a:rPr lang="en-US" altLang="zh-CN" dirty="0"/>
              <a:t>Login</a:t>
            </a:r>
          </a:p>
          <a:p>
            <a:r>
              <a:rPr lang="en-US" altLang="zh-CN" dirty="0"/>
              <a:t>Register</a:t>
            </a:r>
          </a:p>
          <a:p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</a:p>
          <a:p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</a:p>
          <a:p>
            <a:r>
              <a:rPr lang="en-US" altLang="zh-CN" dirty="0"/>
              <a:t>View</a:t>
            </a:r>
            <a:r>
              <a:rPr lang="zh-CN" altLang="en-US" dirty="0"/>
              <a:t> </a:t>
            </a:r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36496-5EA6-34B4-D7E1-E851537BF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7351" y="310549"/>
            <a:ext cx="3643147" cy="28519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EE503C3-3A47-8493-CF62-D77B1291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7351" y="3562617"/>
            <a:ext cx="3814801" cy="283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45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55C9B-F5EC-9D33-527D-E193F5B68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Place</a:t>
            </a:r>
            <a:r>
              <a:rPr lang="zh-CN" altLang="en-US" dirty="0"/>
              <a:t> </a:t>
            </a:r>
            <a:r>
              <a:rPr lang="en-US" altLang="zh-CN" dirty="0"/>
              <a:t>Order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F0FF444-0C39-FB05-C788-CEAF5BAC89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6800" y="2099552"/>
            <a:ext cx="10058400" cy="3390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5883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6A36F-7361-EFA5-D9D9-29C5296BB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9848" y="217419"/>
            <a:ext cx="10058400" cy="1310298"/>
          </a:xfrm>
        </p:spPr>
        <p:txBody>
          <a:bodyPr/>
          <a:lstStyle/>
          <a:p>
            <a:r>
              <a:rPr lang="en-US" altLang="zh-CN" dirty="0"/>
              <a:t>Business</a:t>
            </a:r>
            <a:r>
              <a:rPr lang="zh-CN" altLang="en-US" dirty="0"/>
              <a:t> </a:t>
            </a:r>
            <a:r>
              <a:rPr lang="en-US" altLang="zh-CN" dirty="0"/>
              <a:t>Client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8C462-2EB8-9E68-1432-5F7A09371C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9848" y="1527717"/>
            <a:ext cx="4846858" cy="3541531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Login</a:t>
            </a:r>
          </a:p>
          <a:p>
            <a:r>
              <a:rPr lang="en-US" altLang="zh-CN" dirty="0"/>
              <a:t>Menu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lvl="1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</a:p>
          <a:p>
            <a:pPr lvl="1"/>
            <a:r>
              <a:rPr lang="en-US" altLang="zh-CN" dirty="0"/>
              <a:t>Edit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</a:p>
          <a:p>
            <a:pPr lvl="1"/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menu</a:t>
            </a:r>
          </a:p>
          <a:p>
            <a:r>
              <a:rPr lang="en-US" altLang="zh-CN" dirty="0"/>
              <a:t>Customer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lvl="1"/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</a:p>
          <a:p>
            <a:pPr lvl="1"/>
            <a:r>
              <a:rPr lang="en-US" altLang="zh-CN" dirty="0"/>
              <a:t>delete</a:t>
            </a:r>
            <a:r>
              <a:rPr lang="zh-CN" altLang="en-US" dirty="0"/>
              <a:t> </a:t>
            </a:r>
            <a:r>
              <a:rPr lang="en-US" altLang="zh-CN" dirty="0"/>
              <a:t>customer</a:t>
            </a:r>
            <a:endParaRPr lang="en-US" dirty="0"/>
          </a:p>
          <a:p>
            <a:r>
              <a:rPr lang="en-US" altLang="zh-CN" dirty="0"/>
              <a:t>Order</a:t>
            </a:r>
            <a:r>
              <a:rPr lang="zh-CN" altLang="en-US" dirty="0"/>
              <a:t> </a:t>
            </a:r>
            <a:r>
              <a:rPr lang="en-US" altLang="zh-CN" dirty="0"/>
              <a:t>Management</a:t>
            </a:r>
          </a:p>
          <a:p>
            <a:pPr lvl="1"/>
            <a:r>
              <a:rPr lang="en-US" altLang="zh-CN" dirty="0"/>
              <a:t>Pending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</a:p>
          <a:p>
            <a:pPr lvl="1"/>
            <a:r>
              <a:rPr lang="en-US" altLang="zh-CN" dirty="0"/>
              <a:t>All</a:t>
            </a:r>
            <a:r>
              <a:rPr lang="zh-CN" altLang="en-US" dirty="0"/>
              <a:t> </a:t>
            </a:r>
            <a:r>
              <a:rPr lang="en-US" altLang="zh-CN" dirty="0"/>
              <a:t>orders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BEEB8C-7B4D-5536-AD12-184C421C6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9285" y="3810959"/>
            <a:ext cx="3892085" cy="28296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5CCC209-12E3-B507-EDEB-0E61D4FD3F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285" y="504436"/>
            <a:ext cx="3763469" cy="282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10672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514949"/>
      </a:dk2>
      <a:lt2>
        <a:srgbClr val="E1E1DB"/>
      </a:lt2>
      <a:accent1>
        <a:srgbClr val="9DBFBE"/>
      </a:accent1>
      <a:accent2>
        <a:srgbClr val="DB8631"/>
      </a:accent2>
      <a:accent3>
        <a:srgbClr val="E3CC5A"/>
      </a:accent3>
      <a:accent4>
        <a:srgbClr val="ACADA8"/>
      </a:accent4>
      <a:accent5>
        <a:srgbClr val="927C61"/>
      </a:accent5>
      <a:accent6>
        <a:srgbClr val="B3B435"/>
      </a:accent6>
      <a:hlink>
        <a:srgbClr val="0000FF"/>
      </a:hlink>
      <a:folHlink>
        <a:srgbClr val="800080"/>
      </a:folHlink>
    </a:clrScheme>
    <a:fontScheme name="Wood Type">
      <a:majorFont>
        <a:latin typeface="Arial Black" panose="020B0A040201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 panose="020B0604020202020204"/>
        <a:ea typeface=""/>
        <a:cs typeface=""/>
        <a:font script="Jpan" typeface="HGｺﾞｼｯｸM"/>
        <a:font script="Hang" typeface="HY중고딕"/>
        <a:font script="Hans" typeface="黑体"/>
        <a:font script="Hant" typeface="微軟正黑體"/>
        <a:font script="Arab" typeface="Tahoma"/>
        <a:font script="Hebr" typeface="Levenim MT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BE1B6DD8-9976-4550-A6F4-B2DD4EA939D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{D63947FC-759D-5945-8837-B5A9274CF7C7}tf10001070</Template>
  <TotalTime>4384</TotalTime>
  <Words>159</Words>
  <Application>Microsoft Macintosh PowerPoint</Application>
  <PresentationFormat>Widescreen</PresentationFormat>
  <Paragraphs>57</Paragraphs>
  <Slides>15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Arial Black</vt:lpstr>
      <vt:lpstr>Calibri</vt:lpstr>
      <vt:lpstr>Rockwell Extra Bold</vt:lpstr>
      <vt:lpstr>Wingdings</vt:lpstr>
      <vt:lpstr>Wood Type</vt:lpstr>
      <vt:lpstr>Restaurant Order Management System</vt:lpstr>
      <vt:lpstr>Agenda</vt:lpstr>
      <vt:lpstr>Introduce</vt:lpstr>
      <vt:lpstr>EER Diagram</vt:lpstr>
      <vt:lpstr>Class diagram Explanation</vt:lpstr>
      <vt:lpstr>Implement</vt:lpstr>
      <vt:lpstr>Customer Client</vt:lpstr>
      <vt:lpstr>Place Order</vt:lpstr>
      <vt:lpstr>Business Client</vt:lpstr>
      <vt:lpstr>User Management</vt:lpstr>
      <vt:lpstr>Menu Management</vt:lpstr>
      <vt:lpstr>Pending Order</vt:lpstr>
      <vt:lpstr>History Order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318</cp:revision>
  <dcterms:created xsi:type="dcterms:W3CDTF">2022-04-09T06:43:23Z</dcterms:created>
  <dcterms:modified xsi:type="dcterms:W3CDTF">2022-06-03T20:32:51Z</dcterms:modified>
</cp:coreProperties>
</file>